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2" r:id="rId2"/>
    <p:sldId id="256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05"/>
  </p:normalViewPr>
  <p:slideViewPr>
    <p:cSldViewPr snapToGrid="0" snapToObjects="1">
      <p:cViewPr>
        <p:scale>
          <a:sx n="203" d="100"/>
          <a:sy n="203" d="100"/>
        </p:scale>
        <p:origin x="144" y="-1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6D71CE-F944-4546-B67F-5E8B194E9285}" type="datetimeFigureOut">
              <a:rPr lang="en-US" smtClean="0"/>
              <a:t>8/10/18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9F7D57-8689-5449-83B4-A46E9D60A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0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F7D57-8689-5449-83B4-A46E9D60A7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46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87C0C-2078-1243-B1FF-4F61C89CE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4A0C73-A69B-1646-B9D0-703ED5B718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0F1D1-7888-AF48-B4FB-80C740950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F0268-BA50-1748-BA89-49EB80FF2B3F}" type="datetimeFigureOut">
              <a:rPr lang="en-US" smtClean="0"/>
              <a:t>8/10/18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6A4E6-689C-A148-B666-3B0FC03D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6F60A-E4C5-0544-B7BF-FEDD2EC10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1E288-39A3-BC41-862D-13617F4EE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28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5F45F-C9B6-B846-964B-23027D7D1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A9B54F-19F0-3C4E-BA6D-3FECA7E06E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75804-1C9E-0E41-BAB0-5FA2AD0F4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F0268-BA50-1748-BA89-49EB80FF2B3F}" type="datetimeFigureOut">
              <a:rPr lang="en-US" smtClean="0"/>
              <a:t>8/10/18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B19F3-7039-D849-99FF-B1F6D4D17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E1A71-AFEE-5945-8AF5-040F877C5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1E288-39A3-BC41-862D-13617F4EE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770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54A9CA-DF1D-9C43-B624-4168CFFE5F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5C4474-FEC9-2543-903C-61623D837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C5272-711D-1A42-95DC-83E245AE8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F0268-BA50-1748-BA89-49EB80FF2B3F}" type="datetimeFigureOut">
              <a:rPr lang="en-US" smtClean="0"/>
              <a:t>8/10/18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64E87-928F-1442-B0CA-5D4B8F59B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06355-7769-7F47-A6E6-2BCC2F437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1E288-39A3-BC41-862D-13617F4EE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46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538A6-5ADA-6446-B405-C44237C1A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70C8B-AC08-924E-9947-EE9F728D2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131B9-9629-D04C-846E-2E73161C1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F0268-BA50-1748-BA89-49EB80FF2B3F}" type="datetimeFigureOut">
              <a:rPr lang="en-US" smtClean="0"/>
              <a:t>8/10/18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6D7DB-F34A-8B48-9F4D-89B4966FE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CC0B2-BE8A-A64B-ABD8-12670DAEF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1E288-39A3-BC41-862D-13617F4EE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258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84AF3-E046-1745-BA07-A285E6EB4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4CDAB-E849-304F-9C3C-5897F9903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9A080-3BBE-8446-B06D-8A242CD85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F0268-BA50-1748-BA89-49EB80FF2B3F}" type="datetimeFigureOut">
              <a:rPr lang="en-US" smtClean="0"/>
              <a:t>8/10/18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C16BD-7DCA-6D4E-BE3A-21834584B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DD66D-96A2-1F41-8403-7CC56480F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1E288-39A3-BC41-862D-13617F4EE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888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CC238-CD32-9443-8EA3-32C34E18F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3CD5-2613-824E-9E2E-BE31CB7668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CFBAE9-234D-BD4D-A8B9-A5C888C10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4296B-B37D-B74A-AF87-2BA51DD9A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F0268-BA50-1748-BA89-49EB80FF2B3F}" type="datetimeFigureOut">
              <a:rPr lang="en-US" smtClean="0"/>
              <a:t>8/10/18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CF9343-0C12-AD43-BED7-ABA14AF29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EAFF6A-E5A7-C74D-8CBE-5A7222871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1E288-39A3-BC41-862D-13617F4EE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863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3C983-BA7F-534C-A99A-29F471A37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18D63-077D-AC4E-8C2A-C301CE8AA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78B503-B541-7D4A-9AEF-8473515B9F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E23DE9-3690-4742-A7CA-1C8CEBD330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46A6AA-98D7-4B48-85DF-59E408F9A7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434EF3-D01C-4048-B803-E41778302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F0268-BA50-1748-BA89-49EB80FF2B3F}" type="datetimeFigureOut">
              <a:rPr lang="en-US" smtClean="0"/>
              <a:t>8/10/18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485948-DCD7-A844-A2EE-03704DEFD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BD1151-1820-9049-BACE-A42927CC3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1E288-39A3-BC41-862D-13617F4EE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02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E86DE-5FAD-CE48-B605-58AB0B6D5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2176B2-52E2-784C-BB13-4A42E0765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F0268-BA50-1748-BA89-49EB80FF2B3F}" type="datetimeFigureOut">
              <a:rPr lang="en-US" smtClean="0"/>
              <a:t>8/10/18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5BF7DC-664D-1444-8FE0-17B91F66F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3ED728-5E93-D449-9509-6C06EE146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1E288-39A3-BC41-862D-13617F4EE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1CF304-A1B4-AB4F-9713-4E814F647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F0268-BA50-1748-BA89-49EB80FF2B3F}" type="datetimeFigureOut">
              <a:rPr lang="en-US" smtClean="0"/>
              <a:t>8/10/18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11FB31-8343-3A4B-83F5-FD73D8836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58EDE9-F854-774B-83DB-E2610F107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1E288-39A3-BC41-862D-13617F4EE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063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044AC-A9AA-BB46-AC9D-7A850AC9B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2F079-CB96-344D-8E46-FD6F685BD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67C4EC-6F37-344A-9928-747E9C736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8B0AC-8239-964B-85B1-AB10641B8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F0268-BA50-1748-BA89-49EB80FF2B3F}" type="datetimeFigureOut">
              <a:rPr lang="en-US" smtClean="0"/>
              <a:t>8/10/18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37EB9C-CF65-B146-8D31-1918D8CAE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77465A-62CF-EC40-AC32-A75683326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1E288-39A3-BC41-862D-13617F4EE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27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97BCB-0FF1-5448-AFBC-761968ED4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83174B-1C15-7D47-8854-4FC83F0AF9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92D680-8364-2B49-BDA1-6653F41A8D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C6FE79-6149-0C44-9F7B-8CD93A492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F0268-BA50-1748-BA89-49EB80FF2B3F}" type="datetimeFigureOut">
              <a:rPr lang="en-US" smtClean="0"/>
              <a:t>8/10/18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42FC37-0069-964F-A627-517217A59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49F38C-87BD-FF45-AF8A-93A9FBF8A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1E288-39A3-BC41-862D-13617F4EE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9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56B437-D93B-B342-8F11-E551A190E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AED554-838D-0243-BEB5-20828CE1B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B01E9B-F941-F942-81AF-3423324F51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EF0268-BA50-1748-BA89-49EB80FF2B3F}" type="datetimeFigureOut">
              <a:rPr lang="en-US" smtClean="0"/>
              <a:t>8/10/18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1855E-256E-5942-861F-132BC2694F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D704B-CCC0-E448-8B54-67FB83A19D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C1E288-39A3-BC41-862D-13617F4EE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812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6C9C1-5D7F-4A44-AFA7-20404DF2A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Ttest</a:t>
            </a:r>
            <a:r>
              <a:rPr lang="en-US" dirty="0"/>
              <a:t>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A6D6D-2F24-F64B-BB2B-EA4772F51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 a </a:t>
            </a:r>
            <a:r>
              <a:rPr lang="en-US" dirty="0" err="1"/>
              <a:t>ttest</a:t>
            </a:r>
            <a:r>
              <a:rPr lang="en-US" dirty="0"/>
              <a:t> (post/pre) for all electrodes </a:t>
            </a:r>
          </a:p>
          <a:p>
            <a:pPr lvl="1"/>
            <a:r>
              <a:rPr lang="en-US" dirty="0"/>
              <a:t>Pre stim (-200 - 0)</a:t>
            </a:r>
          </a:p>
          <a:p>
            <a:pPr lvl="1"/>
            <a:r>
              <a:rPr lang="en-US" dirty="0"/>
              <a:t>Post stim (0 – 200)</a:t>
            </a:r>
          </a:p>
          <a:p>
            <a:r>
              <a:rPr lang="en-US" dirty="0"/>
              <a:t>All trials </a:t>
            </a:r>
          </a:p>
          <a:p>
            <a:r>
              <a:rPr lang="en-US" dirty="0"/>
              <a:t>Frequency depends on click frequency (25,50,100,125,150,200)</a:t>
            </a:r>
          </a:p>
          <a:p>
            <a:r>
              <a:rPr lang="en-US" dirty="0"/>
              <a:t>Only plotted Values that had a </a:t>
            </a:r>
            <a:r>
              <a:rPr lang="en-US" dirty="0" err="1"/>
              <a:t>pvalue</a:t>
            </a:r>
            <a:r>
              <a:rPr lang="en-US" dirty="0"/>
              <a:t> smaller than 0.05</a:t>
            </a:r>
          </a:p>
        </p:txBody>
      </p:sp>
    </p:spTree>
    <p:extLst>
      <p:ext uri="{BB962C8B-B14F-4D97-AF65-F5344CB8AC3E}">
        <p14:creationId xmlns:p14="http://schemas.microsoft.com/office/powerpoint/2010/main" val="460127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341A2B-37D8-5A4D-A79F-CB3A33E0D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8183"/>
            <a:ext cx="12192000" cy="406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03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CB9507-FCFC-5646-9367-A2AE8E46F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8183"/>
            <a:ext cx="12192000" cy="406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646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3F104F-FD6D-114C-8320-E1599365C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8183"/>
            <a:ext cx="12192000" cy="406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20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268FADE-0E84-0545-92AC-B4E942CB3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8183"/>
            <a:ext cx="12192000" cy="406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536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BBB488-F8F1-4148-8BA1-262CC0AC1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13" y="1545336"/>
            <a:ext cx="5486400" cy="4104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EA7A9C-5513-7B45-B0E6-7566439A9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907" y="1545335"/>
            <a:ext cx="5486400" cy="41222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8256CD-285F-1347-9217-6DC6418CD204}"/>
              </a:ext>
            </a:extLst>
          </p:cNvPr>
          <p:cNvSpPr txBox="1"/>
          <p:nvPr/>
        </p:nvSpPr>
        <p:spPr>
          <a:xfrm>
            <a:off x="5800373" y="946500"/>
            <a:ext cx="728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25 Hz</a:t>
            </a:r>
          </a:p>
        </p:txBody>
      </p:sp>
    </p:spTree>
    <p:extLst>
      <p:ext uri="{BB962C8B-B14F-4D97-AF65-F5344CB8AC3E}">
        <p14:creationId xmlns:p14="http://schemas.microsoft.com/office/powerpoint/2010/main" val="4140840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4B5D74-EAE2-5442-91D0-E98514766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887" y="1545336"/>
            <a:ext cx="5349826" cy="4000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48CD42-3E23-4D4F-87B6-AA2E6C27C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5" y="1545336"/>
            <a:ext cx="5339998" cy="40001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97497A-D1DB-6244-8D62-BB7B488D4E9D}"/>
              </a:ext>
            </a:extLst>
          </p:cNvPr>
          <p:cNvSpPr txBox="1"/>
          <p:nvPr/>
        </p:nvSpPr>
        <p:spPr>
          <a:xfrm>
            <a:off x="5800373" y="946500"/>
            <a:ext cx="728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50 Hz</a:t>
            </a:r>
          </a:p>
        </p:txBody>
      </p:sp>
    </p:spTree>
    <p:extLst>
      <p:ext uri="{BB962C8B-B14F-4D97-AF65-F5344CB8AC3E}">
        <p14:creationId xmlns:p14="http://schemas.microsoft.com/office/powerpoint/2010/main" val="1063132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76EBBEC-9958-344D-89CA-026B15631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08" y="1545336"/>
            <a:ext cx="5489065" cy="4124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840C41-55F8-754D-B08E-3CE57D098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780" y="1545336"/>
            <a:ext cx="5482576" cy="4124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17961A-60C4-3C49-B21E-E776CC7F8B71}"/>
              </a:ext>
            </a:extLst>
          </p:cNvPr>
          <p:cNvSpPr txBox="1"/>
          <p:nvPr/>
        </p:nvSpPr>
        <p:spPr>
          <a:xfrm>
            <a:off x="5800372" y="946500"/>
            <a:ext cx="829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100 Hz</a:t>
            </a:r>
          </a:p>
        </p:txBody>
      </p:sp>
    </p:spTree>
    <p:extLst>
      <p:ext uri="{BB962C8B-B14F-4D97-AF65-F5344CB8AC3E}">
        <p14:creationId xmlns:p14="http://schemas.microsoft.com/office/powerpoint/2010/main" val="2725893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AD7088-7A4E-4D42-8121-16BA957FC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356" y="1545336"/>
            <a:ext cx="5643032" cy="42606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8BA3CD-F488-0B43-B13E-A0533CB27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09" y="1545336"/>
            <a:ext cx="5633063" cy="42606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979443-E41F-7049-9AB7-B561AA657F3E}"/>
              </a:ext>
            </a:extLst>
          </p:cNvPr>
          <p:cNvSpPr txBox="1"/>
          <p:nvPr/>
        </p:nvSpPr>
        <p:spPr>
          <a:xfrm>
            <a:off x="5800372" y="946500"/>
            <a:ext cx="943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125 Hz</a:t>
            </a:r>
          </a:p>
        </p:txBody>
      </p:sp>
    </p:spTree>
    <p:extLst>
      <p:ext uri="{BB962C8B-B14F-4D97-AF65-F5344CB8AC3E}">
        <p14:creationId xmlns:p14="http://schemas.microsoft.com/office/powerpoint/2010/main" val="358179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C5CE4C-D902-7C4F-8331-FC4D3B13A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0" y="1543049"/>
            <a:ext cx="5628933" cy="42447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0A0C12-3915-704D-BCDD-ADA3C611C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112" y="1543049"/>
            <a:ext cx="5652889" cy="42447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E1BA2F-D298-8C43-B3CA-3FBA94D5A4EC}"/>
              </a:ext>
            </a:extLst>
          </p:cNvPr>
          <p:cNvSpPr txBox="1"/>
          <p:nvPr/>
        </p:nvSpPr>
        <p:spPr>
          <a:xfrm>
            <a:off x="5800373" y="946500"/>
            <a:ext cx="857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150 Hz</a:t>
            </a:r>
          </a:p>
        </p:txBody>
      </p:sp>
    </p:spTree>
    <p:extLst>
      <p:ext uri="{BB962C8B-B14F-4D97-AF65-F5344CB8AC3E}">
        <p14:creationId xmlns:p14="http://schemas.microsoft.com/office/powerpoint/2010/main" val="3332130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08F101-0C4E-A94D-96FF-3E52EA95AA86}"/>
              </a:ext>
            </a:extLst>
          </p:cNvPr>
          <p:cNvSpPr txBox="1"/>
          <p:nvPr/>
        </p:nvSpPr>
        <p:spPr>
          <a:xfrm>
            <a:off x="5800372" y="946500"/>
            <a:ext cx="1014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200 Hz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663791-77C9-5F4A-A487-989DC440F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987" y="1543049"/>
            <a:ext cx="5421083" cy="42148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16223C-04DD-A744-B160-BE9D13104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721" y="1543049"/>
            <a:ext cx="5585651" cy="421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45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6DBBA7-3C77-4747-9529-B75BCC717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8183"/>
            <a:ext cx="12192000" cy="406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493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933824-8FA7-8646-A271-188DACC81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8183"/>
            <a:ext cx="12192000" cy="406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72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</TotalTime>
  <Words>60</Words>
  <Application>Microsoft Macintosh PowerPoint</Application>
  <PresentationFormat>Widescreen</PresentationFormat>
  <Paragraphs>14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Ttest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Shafi, Alia C</dc:creator>
  <cp:lastModifiedBy>Shafi, Alia C</cp:lastModifiedBy>
  <cp:revision>5</cp:revision>
  <cp:lastPrinted>2018-08-10T23:10:33Z</cp:lastPrinted>
  <dcterms:created xsi:type="dcterms:W3CDTF">2018-08-10T21:25:12Z</dcterms:created>
  <dcterms:modified xsi:type="dcterms:W3CDTF">2018-08-11T06:49:17Z</dcterms:modified>
</cp:coreProperties>
</file>